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40" r:id="rId36"/>
    <p:sldId id="323" r:id="rId37"/>
    <p:sldId id="320" r:id="rId38"/>
    <p:sldId id="321" r:id="rId39"/>
    <p:sldId id="324" r:id="rId40"/>
    <p:sldId id="325" r:id="rId41"/>
    <p:sldId id="326" r:id="rId42"/>
    <p:sldId id="328" r:id="rId43"/>
    <p:sldId id="318" r:id="rId44"/>
    <p:sldId id="322" r:id="rId45"/>
    <p:sldId id="331" r:id="rId46"/>
    <p:sldId id="332" r:id="rId47"/>
    <p:sldId id="319" r:id="rId48"/>
    <p:sldId id="333" r:id="rId49"/>
    <p:sldId id="347" r:id="rId50"/>
    <p:sldId id="348" r:id="rId51"/>
    <p:sldId id="349" r:id="rId52"/>
    <p:sldId id="350" r:id="rId53"/>
    <p:sldId id="341" r:id="rId54"/>
    <p:sldId id="258" r:id="rId55"/>
    <p:sldId id="259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4" autoAdjust="0"/>
  </p:normalViewPr>
  <p:slideViewPr>
    <p:cSldViewPr snapToGrid="0" showGuides="1">
      <p:cViewPr varScale="1">
        <p:scale>
          <a:sx n="79" d="100"/>
          <a:sy n="79" d="100"/>
        </p:scale>
        <p:origin x="86" y="101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12/09/2021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3059554"/>
              </p:ext>
            </p:extLst>
          </p:nvPr>
        </p:nvGraphicFramePr>
        <p:xfrm>
          <a:off x="838200" y="1825625"/>
          <a:ext cx="10515600" cy="4495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</a:t>
                      </a:r>
                      <a:r>
                        <a:rPr lang="es-MX" dirty="0" err="1"/>
                        <a:t>extencion</a:t>
                      </a:r>
                      <a:r>
                        <a:rPr lang="es-MX" dirty="0"/>
                        <a:t>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client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b="1" dirty="0" err="1"/>
                        <a:t>System.Net.WebClient</a:t>
                      </a:r>
                      <a:r>
                        <a:rPr lang="es-MX" dirty="0"/>
                        <a:t> $</a:t>
                      </a:r>
                      <a:r>
                        <a:rPr lang="es-MX" dirty="0" err="1"/>
                        <a:t>client.DownloadFile</a:t>
                      </a:r>
                      <a:r>
                        <a:rPr lang="es-MX" dirty="0"/>
                        <a:t>("https://www.python.org/static/img/python-logo@2x.png",“archivo.png")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2367</Words>
  <Application>Microsoft Office PowerPoint</Application>
  <PresentationFormat>Widescreen</PresentationFormat>
  <Paragraphs>342</Paragraphs>
  <Slides>83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72</cp:revision>
  <dcterms:created xsi:type="dcterms:W3CDTF">2021-03-07T20:50:17Z</dcterms:created>
  <dcterms:modified xsi:type="dcterms:W3CDTF">2021-09-12T19:50:04Z</dcterms:modified>
</cp:coreProperties>
</file>